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685800"/>
            <a:ext cx="3429000" cy="2182368"/>
          </a:xfrm>
        </p:spPr>
        <p:txBody>
          <a:bodyPr>
            <a:normAutofit/>
          </a:bodyPr>
          <a:lstStyle/>
          <a:p>
            <a:r>
              <a:rPr lang="en-US" dirty="0" smtClean="0"/>
              <a:t>Possessive </a:t>
            </a:r>
            <a:r>
              <a:rPr lang="en-US" dirty="0" smtClean="0"/>
              <a:t>Adjectives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3124200"/>
            <a:ext cx="4432300" cy="1752600"/>
          </a:xfrm>
        </p:spPr>
        <p:txBody>
          <a:bodyPr/>
          <a:lstStyle/>
          <a:p>
            <a:r>
              <a:rPr lang="en-US" dirty="0" smtClean="0"/>
              <a:t>By: Katy Miller, Claire </a:t>
            </a:r>
            <a:r>
              <a:rPr lang="en-US" dirty="0" err="1" smtClean="0"/>
              <a:t>Dorcy</a:t>
            </a:r>
            <a:r>
              <a:rPr lang="en-US" dirty="0" smtClean="0"/>
              <a:t>, and Cede Littlejohn</a:t>
            </a:r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Possessive Adjectives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Possessive adjectives are used to tell you who owns something or describe a relationship between people or things.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162800" cy="4724400"/>
          </a:xfrm>
        </p:spPr>
        <p:txBody>
          <a:bodyPr/>
          <a:lstStyle/>
          <a:p>
            <a:r>
              <a:rPr lang="en-US" dirty="0" smtClean="0"/>
              <a:t>Singular: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Plural</a:t>
            </a:r>
            <a:r>
              <a:rPr lang="en-US" dirty="0" smtClean="0"/>
              <a:t>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2286000"/>
          <a:ext cx="5410200" cy="109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05100"/>
                <a:gridCol w="2705100"/>
              </a:tblGrid>
              <a:tr h="34036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Mi-my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</a:t>
                      </a:r>
                      <a:r>
                        <a:rPr lang="en-US" dirty="0" smtClean="0"/>
                        <a:t>- 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his, her,</a:t>
                      </a:r>
                      <a:r>
                        <a:rPr lang="en-US" baseline="0" dirty="0" smtClean="0"/>
                        <a:t>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90600" y="4191000"/>
          <a:ext cx="5257800" cy="13258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8900"/>
                <a:gridCol w="2628900"/>
              </a:tblGrid>
              <a:tr h="594360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Mis</a:t>
                      </a:r>
                      <a:r>
                        <a:rPr lang="en-US" b="0" dirty="0" smtClean="0"/>
                        <a:t>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Nuestros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Tus</a:t>
                      </a:r>
                      <a:r>
                        <a:rPr lang="en-US" dirty="0" smtClean="0"/>
                        <a:t>-your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his, her,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______(my) </a:t>
            </a:r>
            <a:r>
              <a:rPr lang="en-US" dirty="0" err="1" smtClean="0"/>
              <a:t>amiga</a:t>
            </a:r>
            <a:r>
              <a:rPr lang="en-US" dirty="0" smtClean="0"/>
              <a:t> es </a:t>
            </a:r>
            <a:r>
              <a:rPr lang="en-US" dirty="0" err="1" smtClean="0"/>
              <a:t>bonita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___(</a:t>
            </a:r>
            <a:r>
              <a:rPr lang="en-US" dirty="0" smtClean="0"/>
              <a:t>your) </a:t>
            </a:r>
            <a:r>
              <a:rPr lang="en-US" dirty="0" err="1" smtClean="0"/>
              <a:t>libro</a:t>
            </a:r>
            <a:r>
              <a:rPr lang="en-US" dirty="0" smtClean="0"/>
              <a:t> es </a:t>
            </a:r>
            <a:r>
              <a:rPr lang="en-US" dirty="0" err="1" smtClean="0"/>
              <a:t>rojo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Ella </a:t>
            </a:r>
            <a:r>
              <a:rPr lang="en-US" dirty="0" err="1" smtClean="0"/>
              <a:t>usa</a:t>
            </a:r>
            <a:r>
              <a:rPr lang="en-US" dirty="0" smtClean="0"/>
              <a:t> ________(our) </a:t>
            </a:r>
            <a:r>
              <a:rPr lang="en-US" dirty="0" err="1" smtClean="0"/>
              <a:t>libro</a:t>
            </a:r>
            <a:r>
              <a:rPr lang="en-US" dirty="0" smtClean="0"/>
              <a:t>. 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1676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838200" y="2133600"/>
            <a:ext cx="60960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2514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nuestro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</TotalTime>
  <Words>99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Theme</vt:lpstr>
      <vt:lpstr>Possessive Adjectives</vt:lpstr>
      <vt:lpstr>Possessive Adjectives</vt:lpstr>
      <vt:lpstr>Possessive Adjectives (cont.)</vt:lpstr>
      <vt:lpstr>Possessive Adjectives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Adjectives</dc:title>
  <dc:creator>Lenovo User</dc:creator>
  <cp:lastModifiedBy>Lenovo User</cp:lastModifiedBy>
  <cp:revision>2</cp:revision>
  <dcterms:created xsi:type="dcterms:W3CDTF">2012-12-07T14:36:41Z</dcterms:created>
  <dcterms:modified xsi:type="dcterms:W3CDTF">2012-12-07T14:39:27Z</dcterms:modified>
</cp:coreProperties>
</file>